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Brooks" userId="e52f108e413e633f" providerId="LiveId" clId="{19198DAF-BF7C-4963-BA47-43BA5197C2D7}"/>
    <pc:docChg chg="delSld">
      <pc:chgData name="Jason Brooks" userId="e52f108e413e633f" providerId="LiveId" clId="{19198DAF-BF7C-4963-BA47-43BA5197C2D7}" dt="2024-10-12T15:54:56.004" v="7" actId="47"/>
      <pc:docMkLst>
        <pc:docMk/>
      </pc:docMkLst>
      <pc:sldChg chg="del">
        <pc:chgData name="Jason Brooks" userId="e52f108e413e633f" providerId="LiveId" clId="{19198DAF-BF7C-4963-BA47-43BA5197C2D7}" dt="2024-10-12T15:54:50.367" v="0" actId="47"/>
        <pc:sldMkLst>
          <pc:docMk/>
          <pc:sldMk cId="1911733055" sldId="258"/>
        </pc:sldMkLst>
      </pc:sldChg>
      <pc:sldChg chg="del">
        <pc:chgData name="Jason Brooks" userId="e52f108e413e633f" providerId="LiveId" clId="{19198DAF-BF7C-4963-BA47-43BA5197C2D7}" dt="2024-10-12T15:54:51.171" v="1" actId="47"/>
        <pc:sldMkLst>
          <pc:docMk/>
          <pc:sldMk cId="220888857" sldId="259"/>
        </pc:sldMkLst>
      </pc:sldChg>
      <pc:sldChg chg="del">
        <pc:chgData name="Jason Brooks" userId="e52f108e413e633f" providerId="LiveId" clId="{19198DAF-BF7C-4963-BA47-43BA5197C2D7}" dt="2024-10-12T15:54:51.707" v="2" actId="47"/>
        <pc:sldMkLst>
          <pc:docMk/>
          <pc:sldMk cId="1012379832" sldId="260"/>
        </pc:sldMkLst>
      </pc:sldChg>
      <pc:sldChg chg="del">
        <pc:chgData name="Jason Brooks" userId="e52f108e413e633f" providerId="LiveId" clId="{19198DAF-BF7C-4963-BA47-43BA5197C2D7}" dt="2024-10-12T15:54:52.234" v="3" actId="47"/>
        <pc:sldMkLst>
          <pc:docMk/>
          <pc:sldMk cId="805041764" sldId="261"/>
        </pc:sldMkLst>
      </pc:sldChg>
      <pc:sldChg chg="del">
        <pc:chgData name="Jason Brooks" userId="e52f108e413e633f" providerId="LiveId" clId="{19198DAF-BF7C-4963-BA47-43BA5197C2D7}" dt="2024-10-12T15:54:52.865" v="4" actId="47"/>
        <pc:sldMkLst>
          <pc:docMk/>
          <pc:sldMk cId="2639936334" sldId="262"/>
        </pc:sldMkLst>
      </pc:sldChg>
      <pc:sldChg chg="del">
        <pc:chgData name="Jason Brooks" userId="e52f108e413e633f" providerId="LiveId" clId="{19198DAF-BF7C-4963-BA47-43BA5197C2D7}" dt="2024-10-12T15:54:53.468" v="5" actId="47"/>
        <pc:sldMkLst>
          <pc:docMk/>
          <pc:sldMk cId="2718858231" sldId="263"/>
        </pc:sldMkLst>
      </pc:sldChg>
      <pc:sldChg chg="del">
        <pc:chgData name="Jason Brooks" userId="e52f108e413e633f" providerId="LiveId" clId="{19198DAF-BF7C-4963-BA47-43BA5197C2D7}" dt="2024-10-12T15:54:54.490" v="6" actId="47"/>
        <pc:sldMkLst>
          <pc:docMk/>
          <pc:sldMk cId="2954936928" sldId="264"/>
        </pc:sldMkLst>
      </pc:sldChg>
      <pc:sldChg chg="del">
        <pc:chgData name="Jason Brooks" userId="e52f108e413e633f" providerId="LiveId" clId="{19198DAF-BF7C-4963-BA47-43BA5197C2D7}" dt="2024-10-12T15:54:56.004" v="7" actId="47"/>
        <pc:sldMkLst>
          <pc:docMk/>
          <pc:sldMk cId="2429650691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hand holding a group of credit cards&#10;&#10;Description automatically generated">
            <a:extLst>
              <a:ext uri="{FF2B5EF4-FFF2-40B4-BE49-F238E27FC236}">
                <a16:creationId xmlns:a16="http://schemas.microsoft.com/office/drawing/2014/main" id="{9B359087-0DBB-DC65-F446-BA2ACB716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redit card with a shield on it&#10;&#10;Description automatically generated">
            <a:extLst>
              <a:ext uri="{FF2B5EF4-FFF2-40B4-BE49-F238E27FC236}">
                <a16:creationId xmlns:a16="http://schemas.microsoft.com/office/drawing/2014/main" id="{5693471E-9370-801A-A2F1-00FA28554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several credit cards">
            <a:extLst>
              <a:ext uri="{FF2B5EF4-FFF2-40B4-BE49-F238E27FC236}">
                <a16:creationId xmlns:a16="http://schemas.microsoft.com/office/drawing/2014/main" id="{C3595938-D62A-5920-5498-700CD7CDB3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credit cards&#10;&#10;Description automatically generated">
            <a:extLst>
              <a:ext uri="{FF2B5EF4-FFF2-40B4-BE49-F238E27FC236}">
                <a16:creationId xmlns:a16="http://schemas.microsoft.com/office/drawing/2014/main" id="{BB1858BC-2BFA-0020-BC0C-FD2A5697A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04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3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redit cards&#10;&#10;Description automatically generated">
            <a:extLst>
              <a:ext uri="{FF2B5EF4-FFF2-40B4-BE49-F238E27FC236}">
                <a16:creationId xmlns:a16="http://schemas.microsoft.com/office/drawing/2014/main" id="{F1E158C1-0A8E-A491-665E-B4F84934F4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81"/>
            <a:ext cx="12192000" cy="68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5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credit card&#10;&#10;Description automatically generated">
            <a:extLst>
              <a:ext uri="{FF2B5EF4-FFF2-40B4-BE49-F238E27FC236}">
                <a16:creationId xmlns:a16="http://schemas.microsoft.com/office/drawing/2014/main" id="{B507ADC3-07CC-E0F1-0D0D-C891389E2C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le of credit cards&#10;&#10;Description automatically generated">
            <a:extLst>
              <a:ext uri="{FF2B5EF4-FFF2-40B4-BE49-F238E27FC236}">
                <a16:creationId xmlns:a16="http://schemas.microsoft.com/office/drawing/2014/main" id="{CD7C2DFB-F952-E1F0-63DC-7EE63679A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" y="0"/>
            <a:ext cx="12183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-up of a credit card and a check&#10;&#10;Description automatically generated">
            <a:extLst>
              <a:ext uri="{FF2B5EF4-FFF2-40B4-BE49-F238E27FC236}">
                <a16:creationId xmlns:a16="http://schemas.microsoft.com/office/drawing/2014/main" id="{64F6CC03-85AD-34B6-84F7-EAB453CE7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0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credit cards&#10;&#10;Description automatically generated">
            <a:extLst>
              <a:ext uri="{FF2B5EF4-FFF2-40B4-BE49-F238E27FC236}">
                <a16:creationId xmlns:a16="http://schemas.microsoft.com/office/drawing/2014/main" id="{4C9C78FA-37B6-EE10-11FB-CA329788D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hacker with a skull and crossbones on the computer&#10;&#10;Description automatically generated">
            <a:extLst>
              <a:ext uri="{FF2B5EF4-FFF2-40B4-BE49-F238E27FC236}">
                <a16:creationId xmlns:a16="http://schemas.microsoft.com/office/drawing/2014/main" id="{2532264F-C8EB-65AA-B07F-9DFE15F8B3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9432E251-7742-983D-32DD-444623CF82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5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77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61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ge groups&#10;&#10;Description automatically generated">
            <a:extLst>
              <a:ext uri="{FF2B5EF4-FFF2-40B4-BE49-F238E27FC236}">
                <a16:creationId xmlns:a16="http://schemas.microsoft.com/office/drawing/2014/main" id="{3D478C8D-DCC8-E518-97ED-35F22E29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1" y="1292499"/>
            <a:ext cx="5198200" cy="3248875"/>
          </a:xfrm>
          <a:prstGeom prst="rect">
            <a:avLst/>
          </a:prstGeom>
        </p:spPr>
      </p:pic>
      <p:pic>
        <p:nvPicPr>
          <p:cNvPr id="6" name="Picture 5" descr="A pie chart with numbers and text">
            <a:extLst>
              <a:ext uri="{FF2B5EF4-FFF2-40B4-BE49-F238E27FC236}">
                <a16:creationId xmlns:a16="http://schemas.microsoft.com/office/drawing/2014/main" id="{0B654824-AD6C-50D3-341F-4C1FECFE6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23" y="1965960"/>
            <a:ext cx="5198201" cy="3248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482503-63B8-AEEF-1B6C-FB15BBED1E23}"/>
              </a:ext>
            </a:extLst>
          </p:cNvPr>
          <p:cNvSpPr txBox="1"/>
          <p:nvPr/>
        </p:nvSpPr>
        <p:spPr>
          <a:xfrm>
            <a:off x="1656969" y="386334"/>
            <a:ext cx="9555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Travel Spend Opportunities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FBC9B-B54E-6662-1C9C-A4A5C701DDF5}"/>
              </a:ext>
            </a:extLst>
          </p:cNvPr>
          <p:cNvSpPr txBox="1"/>
          <p:nvPr/>
        </p:nvSpPr>
        <p:spPr>
          <a:xfrm>
            <a:off x="547421" y="5214836"/>
            <a:ext cx="86685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 Ages : 49-58, 58-68, 69-78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Tailored Reward Points Incentives: 3X points on travel spend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Complimentary Travel Insurance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Family Bonus : 3+ more airline ticket purchases – 5000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Health and Wellness Travel Perks : Partner with Spa Resorts, Health Retreats, Medical Travel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3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3F28C4D6-1545-F101-A99E-0EF0890D1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84869"/>
            <a:ext cx="5200339" cy="3250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68C49-D7AC-7244-3F0C-C3524B7B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43" y="1249539"/>
            <a:ext cx="5200339" cy="3249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AD067-C9F8-CC8D-C20C-266805E83A3D}"/>
              </a:ext>
            </a:extLst>
          </p:cNvPr>
          <p:cNvSpPr txBox="1"/>
          <p:nvPr/>
        </p:nvSpPr>
        <p:spPr>
          <a:xfrm>
            <a:off x="1588459" y="179749"/>
            <a:ext cx="9555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Fraud Among the 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8562E-12F5-4D61-85AE-D7816A43F6A6}"/>
              </a:ext>
            </a:extLst>
          </p:cNvPr>
          <p:cNvSpPr txBox="1"/>
          <p:nvPr/>
        </p:nvSpPr>
        <p:spPr>
          <a:xfrm>
            <a:off x="547420" y="5214836"/>
            <a:ext cx="9555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 Ages and Categories: 79 &amp; Older – 67.7% Fraud transactions online shopping (</a:t>
            </a:r>
            <a:r>
              <a:rPr lang="en-US" sz="1400" dirty="0" err="1"/>
              <a:t>misc_net</a:t>
            </a:r>
            <a:r>
              <a:rPr lang="en-US" sz="1400" dirty="0"/>
              <a:t>, </a:t>
            </a:r>
            <a:r>
              <a:rPr lang="en-US" sz="1400" dirty="0" err="1"/>
              <a:t>shopping_net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Increase security of online shopping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Dynamic MFA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Biometrics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Make OTP mandatory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Tokenization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AI “Smart Guard” – analyzing spending patterns in 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42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103</Words>
  <Application>Microsoft Office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Jason Brooks</dc:creator>
  <cp:lastModifiedBy>Jason Brooks</cp:lastModifiedBy>
  <cp:revision>2</cp:revision>
  <dcterms:created xsi:type="dcterms:W3CDTF">2024-10-10T23:27:06Z</dcterms:created>
  <dcterms:modified xsi:type="dcterms:W3CDTF">2024-10-12T15:55:01Z</dcterms:modified>
</cp:coreProperties>
</file>